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7" r:id="rId2"/>
    <p:sldId id="53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7B95C-FE4B-7589-370F-35355ECB3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ECC1AED7-6AD0-959B-9A5F-905038245BC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三重県の場所を示すイラスト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91CABE6-71B7-EECB-84B4-235692D78EED}"/>
              </a:ext>
            </a:extLst>
          </p:cNvPr>
          <p:cNvGrpSpPr>
            <a:grpSpLocks noChangeAspect="1"/>
          </p:cNvGrpSpPr>
          <p:nvPr/>
        </p:nvGrpSpPr>
        <p:grpSpPr>
          <a:xfrm>
            <a:off x="745616" y="1147192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9A67F60-B53B-1CCA-5619-F1765EADC764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AB124EB-1CA5-403A-6460-B352F4BFFE7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2368515B-2DD1-6794-485F-D74ACE6AE24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A45F23F-37B3-2E39-932E-7D4F23B25B5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2766DB5-0836-D6A2-4AE0-86824980BB3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C6CCCB8-923C-CDED-CE13-9DF7758BCF6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4992F36C-F0C8-C82B-3828-E16A6A163A5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9B3A2355-1110-F075-7ECC-5BCC5B5EE69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3E582DF-BFEA-DDF0-4034-8B5C8B202FF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A3E50C7D-FBD9-CC87-D57E-07999C965F1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E4995880-8796-A12B-76C9-D09C948C2F2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057AFD8-515B-8309-EE0E-BB9D540EC32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823146E-C0A2-0263-3980-2420EADC69D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6A5BB313-8575-2475-FF18-456B7CE873E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5448C7FB-0ED3-7ADF-257B-B5FE16905B8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CEF756DD-7231-F738-DE3B-165D06D0944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1E9E9C8D-A152-72EF-8E5A-88F513C27B0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FE7D147-BA64-28FE-EAD1-85797DDB9CF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7DCFCB56-B227-8FDB-0E50-8DA09DFA4AF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6200ACD-ED6F-D545-FDDC-7CCE1BF8F42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083E99F0-AF7A-05E9-AFE7-61A764FAE8D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1054F062-D8D1-A105-0412-5BE447BABEA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23698FE8-E5AE-116F-49F5-D405C2DDEEE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1154337C-DD19-3809-C835-F636B8D6F69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A09A8909-0873-8207-1DCB-B66093C201F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433D8325-AD2B-045A-43CF-FA6593CA1A8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A22D4BB-F79B-69D8-8F9B-67E6E8D37B4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BEF2E1B-DCFE-B7D9-EB99-2C992059F21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0E2EFC17-A87A-EEF8-ABAF-57E3EDD3D77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ACE52C50-C575-2CEA-DEEA-42259C642AA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DC70E4A-D67A-16EA-6D2A-9BFDDD34BE5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B76C758A-5B51-0E13-3243-3D53C8E8FE4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D7DF89AA-DECA-FD0D-C41C-CF9B88378D5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B330E871-9C34-6D48-C60F-C331D97E51A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792E2EA8-D712-DB4D-4F13-48608579F19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2899AE78-58FC-0917-D452-D8699C8E58E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2B17CA6-5498-BEED-4E49-FBB639A75A6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7D49EA70-7E73-D588-2F7A-F6382E926EF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15853AAB-0145-2305-79EC-441F2135B3E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D318764A-E805-4E5A-F14D-CC850E6AB9C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E594F0E2-846A-B571-CB16-4C1AC8B814C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A5FDED3-52D5-F03B-16D9-17849A93AF7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7BBBDB40-971D-FB31-0DCE-7E9D241B28E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CEF27F3-639F-2093-430E-1D76C4E4FDE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84889D8-9498-4AA8-66D1-7CC247F318B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C74594DC-06F1-708C-3F77-D79D50CB9B4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358D29F6-5F84-CB75-D8F6-3404228886D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FEA2F2D1-482E-8B73-BDFC-38A2DE63ECD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4AF83995-474B-6456-E5AF-D07AC8A2B77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9163E93B-310B-64E7-2209-3AB5336B68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8419" y="2451894"/>
              <a:ext cx="0" cy="35560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BD06D860-5ADE-E820-D166-76A835B12F3D}"/>
                </a:ext>
              </a:extLst>
            </p:cNvPr>
            <p:cNvSpPr txBox="1"/>
            <p:nvPr/>
          </p:nvSpPr>
          <p:spPr>
            <a:xfrm>
              <a:off x="2294107" y="280039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5B0185B-BA46-2B0A-87B4-5CE0832CE072}"/>
              </a:ext>
            </a:extLst>
          </p:cNvPr>
          <p:cNvGrpSpPr>
            <a:grpSpLocks noChangeAspect="1"/>
          </p:cNvGrpSpPr>
          <p:nvPr/>
        </p:nvGrpSpPr>
        <p:grpSpPr>
          <a:xfrm>
            <a:off x="3700525" y="4003923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86CCA941-6737-D52C-6B9B-0A0260878C21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C939268F-86D2-85B6-6B85-C79295E454A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2F12AE40-75B0-F4FF-80EE-DB7E03386B9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D9A72057-AD88-CF9C-2256-CF5E5CCE44A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76AAE58D-35C4-1617-BDC7-F172C0200F4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81D8241C-5154-4C31-3999-823929AB646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788A23D4-365F-3240-76BF-559F58F2C9E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91DDF5E-6127-17CA-2F6C-F62845F8F20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23674BE4-B5AD-37A1-D1F1-6353DA106EC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89006F92-0839-63CB-A0FA-AE64AA16152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4E5E4811-E090-F011-9E67-1408F67A981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30230B09-FC84-47D8-64C3-C1C220344B2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28E1C10C-C793-5982-EDAC-718F0B3D9F4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F92F2CEA-16B6-87A2-1CF4-8470692A4B2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D89F1B5C-223F-A0A3-B820-738BFD2573C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35C78691-B30D-0209-7FD7-11DF31D8163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E26B2143-B82D-E72B-49CF-51F0D3C252B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316739E-53B0-0ABD-E7A4-BFD823AE3A1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C927C362-B647-E652-0FFC-54E6E45D1DA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0817693-9A44-5211-21AE-2FE0043AA05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1CE1743-2A37-3D2E-9546-D944E406C5B5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B0246892-1ABE-0E89-3648-489FFCF084F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C5B0AA4-E078-B60F-CECC-0A3EBB12D8B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75CBEBBB-B0BA-6A70-AB2B-97DB1D4DD3E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173744E4-60D9-6FDF-91B6-E9303C7C474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565A0B0C-36BA-9DA4-88CA-FB927AE3E1F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02C548A-E4D8-6C91-7A38-4E134D426C98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468B2218-7A3E-46AF-D32C-7F7C8969BD51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7F8D5613-74CB-00C5-7005-D303E1942BD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39179AF9-9D82-20AF-ADD5-C7742B79E22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23E3CF9-F935-BFB9-6100-E307164CCB8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7003C6FE-1B13-E620-6762-1E9079322D5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93668B26-BAEE-541F-E590-5A7FD8EA691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79C2CC0C-AD68-63F1-2C79-3FADCEB4DF3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C8286C08-4B9E-B7AD-DC05-32027383728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0CA305DA-2CDC-C061-5B56-F7DF4F38CCA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2137E7C-2CCA-438A-DFA5-EA2EF06DF99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586AC803-6D5D-A5A6-EDE3-8383F1FB278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69E99584-5E36-F687-8C52-4C2EDB55DF0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E384F873-B2B2-390B-350B-BC23AE45751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1ED17089-B9AD-2680-13BD-850C73F4A1E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0CCAA67F-A4F0-EC24-1642-878996E0715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944D754B-AD91-D5B6-5D61-EA2928C545A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AE5E4218-988E-60E6-E210-CB08875E1B0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42A3B52B-9C4E-4D36-98AC-E8504402DAA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C8EA2843-ECE9-683A-D975-7E9BB2727CF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36754030-FE83-3835-F7C8-C8181AC413C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5B8216B6-28EF-1855-27FC-9A1E9EDA86F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19713EEC-9AF3-9E64-BCC7-93E0653901F3}"/>
                </a:ext>
              </a:extLst>
            </p:cNvPr>
            <p:cNvSpPr/>
            <p:nvPr/>
          </p:nvSpPr>
          <p:spPr>
            <a:xfrm rot="10800000">
              <a:off x="4978400" y="472757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3B8801F8-AE79-8721-928B-454024C69E31}"/>
                </a:ext>
              </a:extLst>
            </p:cNvPr>
            <p:cNvSpPr txBox="1"/>
            <p:nvPr/>
          </p:nvSpPr>
          <p:spPr>
            <a:xfrm>
              <a:off x="4808564" y="512528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4884438-E112-FB17-CA2C-6FDDD7F90CF9}"/>
              </a:ext>
            </a:extLst>
          </p:cNvPr>
          <p:cNvGrpSpPr>
            <a:grpSpLocks noChangeAspect="1"/>
          </p:cNvGrpSpPr>
          <p:nvPr/>
        </p:nvGrpSpPr>
        <p:grpSpPr>
          <a:xfrm>
            <a:off x="3663122" y="1161479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E0D34E73-DF34-5729-8094-37AC8DF064B8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28EBC3C-01F4-9FF9-3967-271F207616B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4B7EFF4-CA08-CF24-B242-7F8166325EE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317AF16A-140F-7D36-73D6-14AC7DD6F74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B1B5DC1-7494-18EB-BDFF-03AE966C67E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4F052A26-2238-17CF-197D-996AC083F7B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5C439D1-49EC-FDA0-B1F0-DA1DFBF1C2D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50BE9181-5E7D-F94F-1EDB-D58B72E6212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BFA06AD-570C-20B0-126D-95BFC9C1D2A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9A07577F-FCF7-7C27-0917-5C2FF123E2C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49FDD091-C05D-41E0-55DA-DFE1A26F2CC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219E77B-C02A-09BB-45E0-79E8A275BBE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7C73A86-1797-90B4-634B-187142E403D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67B495DA-463D-AEE2-5600-0C9B8E8A960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F6CBA9D4-FB48-B8E2-C6DC-10F64EB6532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F1838788-B940-4774-97EF-FE90A77DA90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601AB48C-3CB3-621A-7638-0825B3D2C9D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4BB15B4A-1D41-63E6-98B4-6ED97136187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7C9DA40-BD6E-EC49-85E8-C7E25C004D2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19B73354-7C87-F978-0EAA-C2EA30BA067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AC1C3894-1802-EA40-537F-154EE2ADB2A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0A9A7378-8099-53F9-4623-71F760732D8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7CAAAE09-5D86-8545-619F-B3A70ADA3F3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59C0FF4-CF60-F6DF-CCF5-C6D8D5DF2A2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E931505-6EB7-FEF4-FEFF-821ECED1FE0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18933EB4-90B9-71FD-8936-B5B8869D1E7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E860E5D2-3D53-BA15-8273-38E84DBC22C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60F79E3-1B39-050C-C95F-4B1173BFA5D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C12EB85-ADE2-23CC-7195-2B3E5076A7A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3D05535A-F8E0-A583-745B-F23C84B05E3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EB661EDA-5222-CF07-DD91-E8C13FE0DD6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4CB0F0D4-05CE-2F9D-3996-8994EDEEE4E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281C66EB-5B96-D1F7-5739-04AE1F2DCFE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2AFFCED7-7F4B-4E70-F0F8-FDDFE1ABC5D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AD871E09-C692-E5AC-48B4-0890208D6F7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B4DCD86E-8829-28ED-4DCD-E587C82D16A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40C06E61-6F55-9FFA-8E30-CC513967554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8E3AD9B5-A320-22F4-91E5-C6498FF1214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28B23085-EEC3-140C-39B1-6CA80BEE857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667278DE-2E41-AB1D-869C-C80EE2EA8CB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0503EDAB-2166-D44B-4A71-4B6F0B1E79B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05D8EDDA-EEB7-DC05-2FA5-3B6AE4E6AB4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F06FAC8-DF51-7D5B-3141-DFAB416FCD0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014AC7F2-887E-5109-8A90-8AC635E4054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DBE6B53A-891C-EDB6-0ACC-DDD3DCB1148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C6604296-9A76-0094-8503-58127892451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6F72224-A3E8-C471-4538-97EDEF4F6D9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19C6C87A-FF60-BF46-98D1-A626A103C15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4ADCAF7-1C39-5C9D-7FA5-1C4E7C2EF67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CB93F11C-415B-3FA0-4185-9F0F90EBA1C5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23B3504C-B684-19E1-14FD-8993D02D1D8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65710F22-6EA3-F5DC-6C09-F9C85DE3EBA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88D29E49-2B25-C883-231A-B73F56C61F7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85CEBC2-F84F-563B-CE8C-C50F8283AB18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688617CF-B3D9-5533-33E2-4ADD6106F78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A14FB0D5-71B9-C0A2-6072-155FAE99DD5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2A195B89-E96F-99BB-FD58-335E3E68A5F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1681178D-F2DA-B753-6092-18CEBD98D22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B274DF43-9AAA-F9CA-6194-D4C6D239603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9B3461BB-CAC3-BAE7-2537-2C1831549D2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5E8F15A6-D3F2-8C10-E6B6-BA153AE5884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ACDEAC7-5584-3815-D918-443EC438072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8197C8F6-0C79-69B4-1EA2-A159C8636AF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3E0B19E5-980B-CE3E-ED52-85C7E89918C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53CEC82-434C-0C19-4F98-66E2BF79E2F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C5FFA5B5-A191-DD1E-B0F9-A6C9AA26BF3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14F9FF62-6AD4-7BF2-A9E1-B3A4A91AEF4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6D36A698-5D6F-A16D-FDF6-4322AA2C746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A4783692-2CC9-F8E9-54AF-42C6772CF97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D20283B1-A230-D914-03C4-24197F2B48C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45FC7240-3ED9-60CD-DD76-7E3E8ABE7CA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F469590E-BFF8-6CE4-DE99-FE9BB5A2BB2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D690A185-2B90-978C-E2D3-D498C3A7B31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D6E1398D-BECE-5F46-DCE8-16B0C304700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FDA588E4-EAF3-3513-37FF-6C1EB9B1330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DD6A2F14-40A2-221A-5DB8-5D54540D449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6BDA0E48-623E-FCB0-8811-AE63B883D54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C3CF1B54-B26D-886F-5442-4287F7AA6D6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BC01E455-7056-93C8-4FE3-7424BFF55B0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17B54320-4B44-64C5-9E56-60F83356B60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97FCB3B3-AEE7-FDF2-CC28-B8D59D0A2AD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AE9B096-78AB-3F41-4E3F-0BC64B12CE7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7929C35C-8203-4C9C-CB21-6A79BBE640B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C0C7F128-9DDF-2A67-7D7A-353EF1DBD4A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65CB84ED-AD57-8779-3233-65966FE14D0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8118F5EF-BAB6-36DA-4197-B054634FAEE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A4A1BB0E-58AC-BFE8-1C73-847B9D4D817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E0D7B8D-6A28-0E39-0121-E2310C0471D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B2198019-7326-48B5-E1E0-A826BCEF5BE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04EE7F39-152A-A87A-097C-48637F29787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950A0A48-639D-A4A8-5D55-116ED7E9CC3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53749A88-A823-594D-59B9-3D11643D72D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66912535-6787-CD1B-CB2F-FF96EA35CD7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F379D9F6-B45A-BEF0-3436-769CBB38C38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B209FEE2-60F9-B5FB-E22D-1BBCC39DB04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68EADC99-E655-4F46-753B-7F0A8064DD0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C0EAF60B-EF44-979D-92F2-194430CF12E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ECC91F91-ABE8-92A5-DFE9-4EC6052527A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D4744198-A6FA-89E9-9F95-3CF8DA2B8C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09357" y="2473283"/>
              <a:ext cx="0" cy="269917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0FAC9491-72B1-BE6E-858B-3BAF5DD39F31}"/>
                </a:ext>
              </a:extLst>
            </p:cNvPr>
            <p:cNvSpPr txBox="1"/>
            <p:nvPr/>
          </p:nvSpPr>
          <p:spPr>
            <a:xfrm>
              <a:off x="4784725" y="273367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4E97576-77E2-1912-EA44-41237024F11A}"/>
              </a:ext>
            </a:extLst>
          </p:cNvPr>
          <p:cNvGrpSpPr>
            <a:grpSpLocks noChangeAspect="1"/>
          </p:cNvGrpSpPr>
          <p:nvPr/>
        </p:nvGrpSpPr>
        <p:grpSpPr>
          <a:xfrm>
            <a:off x="824737" y="4035673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07E418B8-917F-1E5E-9A02-293958FBBFE6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DF9B037E-2BE3-328E-62BB-EB631A788D8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E523B94D-72F1-9CB2-F340-8F58B66F185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5967C2EA-9FAB-6ADE-1C6C-23A50B5ACB8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C241E5F3-5748-E77E-0907-7D7D9516BCA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88AED204-E69C-3F9C-DF7D-169BE77F98D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8590A98C-4688-892E-1F0B-8AB31B4FE8C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2970F061-97C0-8507-315F-F7DFAF67EB60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36A3B05F-05A9-1D4D-EAC8-5CE570052A7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508A2EA-BB8F-EECA-516A-98F2D55C6DE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BAB5EA0-C84D-F56E-CD0F-6922EDB60C1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1979A90F-74A9-3355-AED9-973DE08FCC39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21DE6035-528A-9E55-637D-DF0C52F268A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18AA9AA-97CD-21FE-AA88-1883A46BF3F8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630F20EE-9A3E-8B1F-9184-A08BEE39B62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466EA4E9-D1AB-3550-FC88-D989CCD300A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AD399BB7-8114-9746-237B-6177CA8C8AD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C82FE002-2C30-350A-D0F6-263F4B371B4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8F20728C-A4B8-43F7-0A52-893B5FA62AF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36B36662-412F-06D6-FADF-6039046516B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D93D85B6-A9D8-53CF-DC7E-679353CFA66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5EF65F6B-768E-056A-FE85-4BC9272EE20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5358E65D-20DA-FE33-C91B-EE144C872F6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CE76E218-0C81-95B2-11A4-C2AA9DA9670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3996040B-D076-7CE7-2690-EDB0320439B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A8E8C575-98DC-1235-0367-B2D12F9A6E6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1E494365-A474-AC18-07CC-3B72D4DC9277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480426D6-9643-7133-1089-324E5EAA205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FE0CE372-7CEE-6EC6-787B-640BDC1C1D5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099E8756-4048-F3A8-46F0-622F61C70BA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0EF2CBA9-2AE5-3368-2088-C1128EBFA2F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AF736979-3B47-4770-A1E8-6195E1213C5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3899132-AD12-440F-3647-BDE2259C454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47094DB3-4336-F8BF-1E67-98CBBC17903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0B729308-EA11-9E3E-9335-CBEE7D4781B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97FDEEE-3C05-AE5E-73F9-A986B1905CB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56A96FEE-221D-C8C0-92AC-D4C1224EA37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608188C1-FB75-89FB-FC94-58443B06BE3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AB970E2-91DA-011D-5C61-0CEA2E0FFF8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CFFA5D46-9CF0-78A8-F3DE-E259CBF7C394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9B5A3364-9835-CF1A-66F9-56A9B4EDE104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278471E5-AD8C-35F8-08DA-1FD425FDBC4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8A29FAD-2E0D-4AA1-D9C6-89D2F803533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449C0CA1-512E-974C-1499-54A73F5ED18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D0F5BBE8-542A-9F8C-C1DF-7ACA05736B2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D450AF4D-C0C6-9AA1-DE97-C875A169564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9AA5D963-69CC-5A60-E7FD-4E564F5A772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570361C5-15B2-1E06-AE11-E72AB6F6FC8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592E60E6-E222-0176-4122-F5B2F30ABB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3662" y="4780756"/>
              <a:ext cx="0" cy="35560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6636634-E6DA-989F-C04C-364DD3C37514}"/>
                </a:ext>
              </a:extLst>
            </p:cNvPr>
            <p:cNvSpPr txBox="1"/>
            <p:nvPr/>
          </p:nvSpPr>
          <p:spPr>
            <a:xfrm>
              <a:off x="2339350" y="5129254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三重県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B095CF6-926E-F28D-51DA-8D192CD26587}"/>
              </a:ext>
            </a:extLst>
          </p:cNvPr>
          <p:cNvGrpSpPr>
            <a:grpSpLocks noChangeAspect="1"/>
          </p:cNvGrpSpPr>
          <p:nvPr/>
        </p:nvGrpSpPr>
        <p:grpSpPr>
          <a:xfrm>
            <a:off x="6598538" y="1147192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10C0C227-3460-6C12-7FEA-BF4A064C174F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8251EA69-D8FE-FDDA-1614-B1D3FF7FBF2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8E0EA834-018C-1BBD-B8BF-561C80F4672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6057D9B1-54D7-51FD-3C34-B7166CAF2BA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7B31B01D-717A-0A74-9C21-81B7D478A7D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0200B5CF-A114-B908-E243-8A191CD1695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B7262A76-DDB8-BABB-9A8D-3DEC4E599F7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93CAFEC7-B2E5-B2B0-0F18-C3BEBF31685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63294E94-0F52-2C73-1F0D-3D8448A0837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6FACC595-C9A7-335C-7C02-7E1F36FC7A9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7DC4AE42-6950-F9FC-2BEB-894283FE0D0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92C384BC-466A-9F2A-0228-E35CC548FA3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AC189DE-B072-D1DA-5591-6B8EF8E3497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B2830BEF-821A-F9EF-9140-D205505A555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35ACD76C-C0D4-AF1B-8649-EEDD434324A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FC03C6BD-6592-BB46-76DC-FFB9D757324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80873665-3ABE-BCF0-B8CB-3253CFF2443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B345F259-CF7A-25A5-EB29-62FDE707D38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1C1968EF-7581-5B0D-13BE-172534FD03D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5F93B009-DB49-E863-6E6A-0FDAAC5213C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1673AF47-A7C9-D48F-599B-83A4A91DDB6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6383CEE4-2F02-0104-56F5-5DB53114F4B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55ADAC8-3A41-AC4F-3086-C0308D83986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9A6334B7-4115-8F77-0D87-81A965D63A1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8C44A56E-FAE3-ECA2-CDD2-B24207068F4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F226D94C-8A7D-B702-FD87-456712962C6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DDAB65EC-E5C7-6F0B-7246-6E8CC8F5B8D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34B75653-AF25-46CB-DD7D-48DDDD3274F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0B43680E-FC6D-6C66-DD1B-9D29D6EFF3F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618764F-4F24-228D-E9DF-04681F91E2D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995EB167-DA83-F3C8-7610-5BB8081B1D3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01DBC555-F80D-56E6-1281-C70AB0CBBA0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40F74B55-D0A4-38B4-5CF7-C0EF641FC86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D182B98C-5AC7-6621-8595-902150C7B21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15BE4B21-41A3-9100-ED3E-9A568337534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5476FD10-87D4-6517-5284-7308357AB96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35D42141-14DF-51C9-7CAC-34AADEBB3D9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2AB5DEE3-EBAF-624F-5573-421C226657A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FE0EA11-0164-2E6C-12DA-96972A92172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90B2B80A-13F3-7B2C-F0EA-4CB3C78E5E5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60F9B08E-D927-4140-465D-1786F0AFF00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DB94A14F-8D84-2C22-7DFC-00732183D44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AF9DF7FA-F20B-05A4-2ACA-2FFA9E250E7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9D49BB6E-B175-29A0-9BED-AD00451FE02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CE68FD68-4714-1701-251B-E5CC8B3222C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27F1E3C6-D424-95B3-E3AA-04CA693B7E7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0D7FA361-A4B8-25E0-6388-28BC6778906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D2D9C3A9-393B-F9F4-C4E3-6835FFF0EA8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60BB805-BE63-6D93-26BA-43D00F66BFCD}"/>
                </a:ext>
              </a:extLst>
            </p:cNvPr>
            <p:cNvSpPr/>
            <p:nvPr/>
          </p:nvSpPr>
          <p:spPr>
            <a:xfrm>
              <a:off x="7358969" y="2396036"/>
              <a:ext cx="91112" cy="124087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37A4A9D-37D1-0E20-7C75-7D832D923BDE}"/>
              </a:ext>
            </a:extLst>
          </p:cNvPr>
          <p:cNvGrpSpPr>
            <a:grpSpLocks noChangeAspect="1"/>
          </p:cNvGrpSpPr>
          <p:nvPr/>
        </p:nvGrpSpPr>
        <p:grpSpPr>
          <a:xfrm>
            <a:off x="6688073" y="4035673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6D4FE52D-3285-7682-299E-05B4538C1E26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2CE43DE0-57A2-C6B3-CF30-26AB80A68F7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129B405A-11E7-853A-8220-CBD216D846C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B35F974A-0E3F-6C54-7437-0A66E30704C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7C510BEE-06C0-3648-00DD-3C6E87FFA2D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A845DD04-6B28-A63D-AA82-46A383CB5BE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6243430-ACCB-256D-D8A7-FDAD5E39063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A1AB6088-23CF-9904-6EAF-41A2B3ECCF2C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EA85FA7E-EFBF-B967-723F-CF40C6B9F80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7F96B255-C4AE-2A9D-3337-80E0A4F7C1B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3C08092A-F7EB-4267-F29B-2033DCDD58E0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64008998-4804-50DB-5F38-59D58A456D48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110708EA-62B5-6A49-BB8D-78769A70F6E2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10DF29A-7E44-432F-0C44-40DAB49EADB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44E31270-6241-7FA8-ED8C-7E7821B1A47C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66F35506-151F-060F-3F15-C1C94992973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520C4731-B89B-DAF2-538C-0E3C08551358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BAA7B02-CF6D-267A-8B77-E47BFFD6F57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8706FB2F-AAB7-D85C-7B30-9BFFB677DCE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DF6F112-9CA1-83E9-9388-AF7DF3EE106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874DDD26-79E0-4BBA-3720-44DBA87D5A8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520CDA92-4366-278B-9F5C-1593883AB95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9263C5D1-7735-47A4-B5F5-AB133EE2333C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AC00410-CC40-98AE-4AAB-5AD7D95200B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74FECEC8-00EE-54C1-D384-9DD39FBBAEB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0A25287F-81FB-03AC-779D-9742286A907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E97F13D-1186-C635-96E0-4F3264EAA62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A70F1459-C62A-D795-6EE0-7D0D237275C1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14AA9E9-6B96-E753-A6A1-B42F52D5125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92C0289-A547-D4A9-F63B-C490117BF053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DC579F16-DD0A-5957-562B-5F34CDFF075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9F2B5BE-E6CE-6A5F-B166-4CF3E118606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EC56697-8848-D5BA-9473-86DC6775C413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22E00D3B-E782-BC7F-18B6-234156CF86F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6E478485-E4DC-D754-3788-E1541E8D6D18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FE2F879-02DF-0580-5247-254C4094FD0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48748283-6AF0-4251-E9DF-45F71FBD3F2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8C0806B0-EA28-FA59-1FC0-B12783193951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EA26BFF6-2EC5-A107-2513-FD3AFCE09926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EE6E8363-698E-9D2D-9F14-967ECEB7BAA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8E78DA61-458F-8958-7CEC-E3E6952E4AE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788485F6-6B7C-0FE2-061C-640310A5521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81076285-2DA3-936C-559C-F63E5522C53B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97E620A3-DAED-4377-7BFD-4C83DEC7983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4DC3F0F-6612-9C39-B668-F5290EB38D0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C5C83032-B04F-BAF6-249B-0A2F8BEB214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152C6DB-A897-F804-A29B-B2B6C221791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63E05D8-97B5-2F2E-0BDC-8C1B0308BB1F}"/>
                </a:ext>
              </a:extLst>
            </p:cNvPr>
            <p:cNvSpPr/>
            <p:nvPr/>
          </p:nvSpPr>
          <p:spPr>
            <a:xfrm>
              <a:off x="7355425" y="4726289"/>
              <a:ext cx="81931" cy="114362"/>
            </a:xfrm>
            <a:custGeom>
              <a:avLst/>
              <a:gdLst>
                <a:gd name="connsiteX0" fmla="*/ 500678 w 771408"/>
                <a:gd name="connsiteY0" fmla="*/ 1230 h 1402638"/>
                <a:gd name="connsiteX1" fmla="*/ 676890 w 771408"/>
                <a:gd name="connsiteY1" fmla="*/ 129818 h 1402638"/>
                <a:gd name="connsiteX2" fmla="*/ 687402 w 771408"/>
                <a:gd name="connsiteY2" fmla="*/ 200698 h 1402638"/>
                <a:gd name="connsiteX3" fmla="*/ 687022 w 771408"/>
                <a:gd name="connsiteY3" fmla="*/ 207010 h 1402638"/>
                <a:gd name="connsiteX4" fmla="*/ 668654 w 771408"/>
                <a:gd name="connsiteY4" fmla="*/ 231414 h 1402638"/>
                <a:gd name="connsiteX5" fmla="*/ 566558 w 771408"/>
                <a:gd name="connsiteY5" fmla="*/ 510022 h 1402638"/>
                <a:gd name="connsiteX6" fmla="*/ 731658 w 771408"/>
                <a:gd name="connsiteY6" fmla="*/ 687822 h 1402638"/>
                <a:gd name="connsiteX7" fmla="*/ 744358 w 771408"/>
                <a:gd name="connsiteY7" fmla="*/ 891022 h 1402638"/>
                <a:gd name="connsiteX8" fmla="*/ 414158 w 771408"/>
                <a:gd name="connsiteY8" fmla="*/ 916422 h 1402638"/>
                <a:gd name="connsiteX9" fmla="*/ 153016 w 771408"/>
                <a:gd name="connsiteY9" fmla="*/ 1313298 h 1402638"/>
                <a:gd name="connsiteX10" fmla="*/ 98668 w 771408"/>
                <a:gd name="connsiteY10" fmla="*/ 1402638 h 1402638"/>
                <a:gd name="connsiteX11" fmla="*/ 84406 w 771408"/>
                <a:gd name="connsiteY11" fmla="*/ 1396194 h 1402638"/>
                <a:gd name="connsiteX12" fmla="*/ 10138 w 771408"/>
                <a:gd name="connsiteY12" fmla="*/ 1337110 h 1402638"/>
                <a:gd name="connsiteX13" fmla="*/ 0 w 771408"/>
                <a:gd name="connsiteY13" fmla="*/ 1280370 h 1402638"/>
                <a:gd name="connsiteX14" fmla="*/ 1322 w 771408"/>
                <a:gd name="connsiteY14" fmla="*/ 1223942 h 1402638"/>
                <a:gd name="connsiteX15" fmla="*/ 7014 w 771408"/>
                <a:gd name="connsiteY15" fmla="*/ 1222066 h 1402638"/>
                <a:gd name="connsiteX16" fmla="*/ 181590 w 771408"/>
                <a:gd name="connsiteY16" fmla="*/ 1110890 h 1402638"/>
                <a:gd name="connsiteX17" fmla="*/ 186352 w 771408"/>
                <a:gd name="connsiteY17" fmla="*/ 765610 h 1402638"/>
                <a:gd name="connsiteX18" fmla="*/ 295890 w 771408"/>
                <a:gd name="connsiteY18" fmla="*/ 708460 h 1402638"/>
                <a:gd name="connsiteX19" fmla="*/ 131582 w 771408"/>
                <a:gd name="connsiteY19" fmla="*/ 603686 h 1402638"/>
                <a:gd name="connsiteX20" fmla="*/ 131882 w 771408"/>
                <a:gd name="connsiteY20" fmla="*/ 536862 h 1402638"/>
                <a:gd name="connsiteX21" fmla="*/ 136862 w 771408"/>
                <a:gd name="connsiteY21" fmla="*/ 518288 h 1402638"/>
                <a:gd name="connsiteX22" fmla="*/ 148252 w 771408"/>
                <a:gd name="connsiteY22" fmla="*/ 517960 h 1402638"/>
                <a:gd name="connsiteX23" fmla="*/ 138986 w 771408"/>
                <a:gd name="connsiteY23" fmla="*/ 426486 h 1402638"/>
                <a:gd name="connsiteX24" fmla="*/ 137212 w 771408"/>
                <a:gd name="connsiteY24" fmla="*/ 423572 h 1402638"/>
                <a:gd name="connsiteX25" fmla="*/ 151078 w 771408"/>
                <a:gd name="connsiteY25" fmla="*/ 404258 h 1402638"/>
                <a:gd name="connsiteX26" fmla="*/ 210164 w 771408"/>
                <a:gd name="connsiteY26" fmla="*/ 336986 h 1402638"/>
                <a:gd name="connsiteX27" fmla="*/ 386378 w 771408"/>
                <a:gd name="connsiteY27" fmla="*/ 313174 h 1402638"/>
                <a:gd name="connsiteX28" fmla="*/ 429238 w 771408"/>
                <a:gd name="connsiteY28" fmla="*/ 79810 h 1402638"/>
                <a:gd name="connsiteX29" fmla="*/ 500678 w 771408"/>
                <a:gd name="connsiteY29" fmla="*/ 1230 h 140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71408" h="1402638">
                  <a:moveTo>
                    <a:pt x="500678" y="1230"/>
                  </a:moveTo>
                  <a:cubicBezTo>
                    <a:pt x="541952" y="9562"/>
                    <a:pt x="644346" y="53618"/>
                    <a:pt x="676890" y="129818"/>
                  </a:cubicBezTo>
                  <a:cubicBezTo>
                    <a:pt x="685026" y="148868"/>
                    <a:pt x="687532" y="173326"/>
                    <a:pt x="687402" y="200698"/>
                  </a:cubicBezTo>
                  <a:lnTo>
                    <a:pt x="687022" y="207010"/>
                  </a:lnTo>
                  <a:lnTo>
                    <a:pt x="668654" y="231414"/>
                  </a:lnTo>
                  <a:cubicBezTo>
                    <a:pt x="623312" y="301662"/>
                    <a:pt x="563384" y="448110"/>
                    <a:pt x="566558" y="510022"/>
                  </a:cubicBezTo>
                  <a:cubicBezTo>
                    <a:pt x="570790" y="592572"/>
                    <a:pt x="702026" y="624322"/>
                    <a:pt x="731658" y="687822"/>
                  </a:cubicBezTo>
                  <a:cubicBezTo>
                    <a:pt x="761290" y="751322"/>
                    <a:pt x="797274" y="852922"/>
                    <a:pt x="744358" y="891022"/>
                  </a:cubicBezTo>
                  <a:cubicBezTo>
                    <a:pt x="691442" y="929122"/>
                    <a:pt x="558090" y="789422"/>
                    <a:pt x="414158" y="916422"/>
                  </a:cubicBezTo>
                  <a:cubicBezTo>
                    <a:pt x="342192" y="979922"/>
                    <a:pt x="248530" y="1151372"/>
                    <a:pt x="153016" y="1313298"/>
                  </a:cubicBezTo>
                  <a:lnTo>
                    <a:pt x="98668" y="1402638"/>
                  </a:lnTo>
                  <a:lnTo>
                    <a:pt x="84406" y="1396194"/>
                  </a:lnTo>
                  <a:cubicBezTo>
                    <a:pt x="53598" y="1382950"/>
                    <a:pt x="22640" y="1367470"/>
                    <a:pt x="10138" y="1337110"/>
                  </a:cubicBezTo>
                  <a:cubicBezTo>
                    <a:pt x="3888" y="1321930"/>
                    <a:pt x="960" y="1302310"/>
                    <a:pt x="0" y="1280370"/>
                  </a:cubicBezTo>
                  <a:lnTo>
                    <a:pt x="1322" y="1223942"/>
                  </a:lnTo>
                  <a:lnTo>
                    <a:pt x="7014" y="1222066"/>
                  </a:lnTo>
                  <a:cubicBezTo>
                    <a:pt x="79792" y="1192844"/>
                    <a:pt x="151626" y="1152760"/>
                    <a:pt x="181590" y="1110890"/>
                  </a:cubicBezTo>
                  <a:cubicBezTo>
                    <a:pt x="241518" y="1027150"/>
                    <a:pt x="167302" y="832682"/>
                    <a:pt x="186352" y="765610"/>
                  </a:cubicBezTo>
                  <a:cubicBezTo>
                    <a:pt x="205402" y="698538"/>
                    <a:pt x="305018" y="735448"/>
                    <a:pt x="295890" y="708460"/>
                  </a:cubicBezTo>
                  <a:cubicBezTo>
                    <a:pt x="286762" y="681472"/>
                    <a:pt x="158174" y="642182"/>
                    <a:pt x="131582" y="603686"/>
                  </a:cubicBezTo>
                  <a:cubicBezTo>
                    <a:pt x="118288" y="584438"/>
                    <a:pt x="124738" y="560030"/>
                    <a:pt x="131882" y="536862"/>
                  </a:cubicBezTo>
                  <a:lnTo>
                    <a:pt x="136862" y="518288"/>
                  </a:lnTo>
                  <a:lnTo>
                    <a:pt x="148252" y="517960"/>
                  </a:lnTo>
                  <a:cubicBezTo>
                    <a:pt x="182780" y="510518"/>
                    <a:pt x="163284" y="467804"/>
                    <a:pt x="138986" y="426486"/>
                  </a:cubicBezTo>
                  <a:lnTo>
                    <a:pt x="137212" y="423572"/>
                  </a:lnTo>
                  <a:lnTo>
                    <a:pt x="151078" y="404258"/>
                  </a:lnTo>
                  <a:cubicBezTo>
                    <a:pt x="168294" y="377566"/>
                    <a:pt x="185756" y="349488"/>
                    <a:pt x="210164" y="336986"/>
                  </a:cubicBezTo>
                  <a:cubicBezTo>
                    <a:pt x="258980" y="311982"/>
                    <a:pt x="349864" y="356034"/>
                    <a:pt x="386378" y="313174"/>
                  </a:cubicBezTo>
                  <a:cubicBezTo>
                    <a:pt x="422890" y="270310"/>
                    <a:pt x="410190" y="131802"/>
                    <a:pt x="429238" y="79810"/>
                  </a:cubicBezTo>
                  <a:cubicBezTo>
                    <a:pt x="448290" y="27820"/>
                    <a:pt x="459402" y="-7106"/>
                    <a:pt x="500678" y="123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952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D5717-AD97-7E8B-E571-5A8352191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7A18049D-8693-A24F-C243-7AC1B6074869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552A1191-7D66-3B12-19E7-8DA4B4C0CFF0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53764B00-8606-8713-0713-2A2E748C58EC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C0C49BE4-6C3F-2C59-E34A-CB5CD837E04B}"/>
                </a:ext>
              </a:extLst>
            </p:cNvPr>
            <p:cNvSpPr txBox="1"/>
            <p:nvPr/>
          </p:nvSpPr>
          <p:spPr>
            <a:xfrm>
              <a:off x="8395244" y="2943225"/>
              <a:ext cx="8675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Mie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8D9FC052-CA14-970A-ED05-B463CB348DB0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FDEE2344-1A78-F5E7-0A8B-71A08A6A2B3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B612A4E-5E02-7D65-E59C-437F4372AD7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C08D8FE-0F9F-C84F-ADC3-F66262757B8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EDC21358-40D1-156C-32B0-E1C4ADBFC04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3E6DE7BC-D14E-4E5D-0B5B-B996EED5AD1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EA78B330-7973-FF34-EF01-567A50894A5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494A2F1F-EB3B-D1F5-5D55-76A90DD9A6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31FA9884-A7C0-497F-3AA8-8239417ACD5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82BB7B17-72DA-1E66-EE98-B56385B9D64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E5F0BE6B-F3C8-2081-DDFD-1A405985182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129376D5-FAD0-D741-BA78-02516ABD05F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E4B74F3B-6097-2CBC-CA9C-080B620DEDB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96AAB37B-3739-E301-DBA5-AEF3D363D07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D1B6629F-FD8B-CD6F-5D20-00965EB9245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DB772607-2E8F-5676-C837-F671CA9B5D6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FEB4B577-9E07-9CCA-196C-587468DB3E8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66E41415-B7C8-AE31-0CFB-BE811BB1AD8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05F49578-5236-A3B4-3066-E1084870ECF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0BD1A34-A49F-E7FE-854B-B4B8763671A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E9C7A0E8-B4BF-2328-C560-7F579866D73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F17B23F4-3BFB-919F-5030-FF25E31D027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39CAA0C3-862F-CFDF-B41C-15F99683C1D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7116B0E1-5F84-676F-C834-1CF605C7B3F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27F28743-5A91-6733-791E-B89D693743D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D4546E46-0677-FF60-7185-BC2C127A3F7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3E42DC7A-C747-B2BA-968A-1079A949A20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B5DDDAC1-F51C-2C13-E2F1-F4A6F5C41B8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BE2784BC-FD97-50D3-27FE-CBA20E0E2A1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2C1CC79F-1DDD-FFBA-20A8-C06DDBDA405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009581C3-FEFD-9BB2-17D9-09AB112B6B8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FBB6CFE7-E199-AC2B-0BDF-BD0EF4F248B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613EA5DF-FF80-BEC9-141F-2B1D62727E4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3D5CBD09-E302-25EC-05CF-76A04810CDD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798559CD-FD22-395C-C521-5CBD42379DE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5692BE2B-D614-33F4-FBC9-2894B235511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DB905BDA-A887-A1C7-E6CB-D094D98010E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5F4AA7B2-1D4D-00BA-503F-85AD0349607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F8141F70-F70C-BCD4-7605-5B94E5941CF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7301E06B-2156-698B-7F0A-BE0986D650A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89E0A5D4-A09E-9E49-17D9-EBC51C2CCAB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DD4AF970-0C48-E49A-83F0-26642C2A138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53958B9-95A8-A432-3215-D3BCC165588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E65B4DD1-2E5D-FF34-0508-1525BDD11BF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19525295-46B5-1F62-6577-0EA29B74F1E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38818880-14C8-E6F1-BE81-45EDF953994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833F6CEB-8F93-441B-0A07-41341FF4B7C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021959E5-9C2E-1484-CA31-ED3ABF10384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C63A5AF2-E203-E3A1-CEE4-9DFAFFCBFB4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AC223D5F-BF86-9202-E750-87A2B705CAF1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三重県の場所を示すイラスト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6A9D1ECA-457D-BF1C-E6A1-50BCE7A972B5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D2620039-2D31-A804-2685-D1AE51FA653F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2C59C5F-0923-AB19-3D49-005BAF42EC2C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8033DE5D-0E5A-8ACC-BB4D-C674CB331DAB}"/>
                </a:ext>
              </a:extLst>
            </p:cNvPr>
            <p:cNvSpPr txBox="1"/>
            <p:nvPr/>
          </p:nvSpPr>
          <p:spPr>
            <a:xfrm>
              <a:off x="8395244" y="5800785"/>
              <a:ext cx="8675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Mie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AB3D173-EB8A-3F9F-2582-A788FFF834EA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07576B33-421C-1591-F72A-5F94896E6934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74D4458E-E7EE-A98E-AA89-CB5C53680CB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DF66918F-3464-C7A7-4154-A4F26B8AB982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14E4CE36-5A86-01F8-CB7F-4BB0368C6275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F8B9F3A8-B37D-167E-DB87-F62E7B14C78F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C01C517D-32CE-76ED-1E25-B3874BA07F07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812B37F1-C536-6657-2042-30E6AAAB9A4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256621AB-19B5-9AB5-9F92-3080E16FB2D3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41716E02-216C-8DA1-6CB1-2DF857DC535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86E92352-BE35-9410-7742-4AC06DBAC09A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A07B5D09-CD71-BE35-9F32-4BC877444E21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EBE4E2FA-B87B-56D6-DA18-BFFADD80273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4D2A2B7E-8068-C815-C24C-C8E88F394A3C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DA4F2FFD-813C-A66E-4F7A-7269B80E9BEA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D0CCA002-1073-5F96-5893-4803D4A9207F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7000E5E8-A243-C902-BF2F-F73B86B867A5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A5AD2682-8694-FD28-9398-B2FB26C21BA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A47D2F0F-FF35-AB7D-20FF-5238B132488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482873D4-D566-1749-2084-2E109E5878CD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5FEAD568-BAA4-1C9D-B484-8F32B00793B7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AA19296D-C24A-81CC-8E14-2FA1FDB88E1F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AD8F015B-DBE4-D8A3-74F8-771D75C1C66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854089B4-1099-2D40-163A-CA0E528D4235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F2435FB6-0416-6D47-3CE7-B241F1A3C953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8D04556C-9F80-837A-70EA-90397014239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111A29A4-CEE2-9CB0-D4C9-E5757261ECA0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0A0E3984-DEB3-1EA9-69CC-0392528D4073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84FFF379-C0A7-180E-F63A-9DF4E4F3BF99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684EB453-DE9D-0688-E86E-EA2DA1FC27F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FFAF74E2-7D1B-9C81-1286-D3A2C46A1DDC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DD02E12D-79CE-1DFE-33A3-8A3C35C176E8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6D002792-B68F-584C-3990-CA7E8225C256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1E281339-1A8B-CA05-0041-E85DE068BA53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F2C08154-53EE-D9B0-E618-BF6C467DBBC3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0BC8EABD-CBFF-3808-0F92-4791445CA2A3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5B71420E-5253-8A62-C7B9-76928C45467A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16EF8A83-FFE8-0B50-5C79-548B12FB309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461E138C-B1E7-80DF-C6F8-36851B8F5061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964774CC-1D4E-E67D-83DE-02B17BA57C4D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D5ECF044-3308-419E-93A6-5EBC4FC157AD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526A89AB-314F-80F1-BA3C-8F7CD8EA4EBD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82C9A0AD-2060-0F29-C0D1-5193FF3590C6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1E1608F4-F66E-56CA-4A37-2940D8F2F113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97083B8F-A835-52F8-8405-AF62974CAEC1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855056A7-CD04-C287-0A7E-E1CD1698ED28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CDF6B373-078F-F88F-ED59-FF0AED5A1C4C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1777A389-8ACF-3C95-6DB5-D1FB37089A92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15F2ED2F-F254-968B-0F60-6707632C3056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CF8A5864-29F9-50BB-C8B2-F2AE0082D003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9D833001-6622-45D5-5516-DF4110DC4E61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8EEF6105-3EF2-878B-9D91-F14B58408F99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C07A2CEA-96D5-3379-7D7E-66078CBB00C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8DBF389B-46DF-5C33-F060-2842D54C4B7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94217FA6-D5E8-988E-B5A6-7AEFCA5C232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DF465AED-7550-2BCB-934B-4D1DA921B2B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CC4AF88D-19E2-A10C-36D5-18221E46A2D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BA891F3F-4BE8-2869-09E1-08D9D2E27DB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7E1C1572-BB77-B14F-6C3D-7540627C0A6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B1A43195-B57A-42FE-8EE8-E4AE55D5139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1A55BEAE-DF95-6930-AFA6-E0DD4334B40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86666B01-267C-C50F-3810-94C525665AD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A9064E9-3580-9579-AF19-8350EF4FC9A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783155A7-83E5-D55C-C9AD-EC9A574922E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E0555AC6-B313-162E-184A-C392082C946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355378C9-7AB0-614F-0D6B-1C2BFECB3AC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ECE95767-0063-0E25-C4A1-B2BCBA0F1BC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948DBB6F-1CE7-AA41-7C2D-9832BD81B31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9E0A811B-85A8-CDEA-BCA8-D3E34EC1DFE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7E3B2CAC-9B62-813E-571E-6EC0B0DB323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173DCC71-A64C-E98F-65EA-153E3EC7BDC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5726301-7BD7-6DA8-B049-316AA4CCFFF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F7BF3AD-0201-63E3-B9D1-ADFC3F8539C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04B03EA7-EB86-B59C-027F-7F69D1BC37D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A216255E-D710-0C0C-4451-FDB617F3ACB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3C7CD36F-2F80-4DD0-E92F-E081A7A5AC4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4331F561-2765-D4D5-B8F7-63277B4D821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E2467698-4FF6-3749-3EDE-512E2895DE4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18E76875-A21E-D619-5C28-1456A41C584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0C45410F-9E0B-7951-DFDC-1ABB12A3A53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83C3ACF6-6AED-4AAB-4CE6-BCFE6D6B3B4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2803B872-34B9-454A-76EE-68EC84A2A40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A0CEC687-A1BE-2B9E-F370-D491B7E93B9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C4B2438-56F7-16A1-DDFA-3E0A21F967B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7D1B81C7-B5F6-6F85-C347-D5F41711D06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2556F734-D4FA-4D23-51AA-5BC398E68B5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635CAE8F-6834-74CA-0ACC-86D1A6540D6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EF1DC8C1-2278-4C73-5424-65E8B79A6DA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A498E447-E3F9-0C73-6EAD-124F9A9E002A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29CBB43B-F5C7-F416-D4C6-139C8B7769D0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B8F76671-9240-2031-4888-D1304B619A3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06A206AE-1652-BFA2-7EA3-95FF4EC3705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BF5F5889-FF66-F19E-11D5-79ED1FD54DD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DB3C1FBE-F4C6-CC6D-406B-8AC2B77F08B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5CC3344D-C283-3BA4-7271-851097504B8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9A2AE18A-B835-7DCD-46CB-D411DD70065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748B0BA9-804B-C8C4-122B-A27DDD6B387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BB00B2CA-AA85-6751-B99C-E3F583CA710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85E8F89D-417D-9791-0BCB-E9199E224E7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F79F6FA-D523-71F9-52CF-C694A25CF998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B447CAD-F1A3-E2BB-A936-7A47366E1182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6CC35E84-9AE8-59FC-F58E-19FCF5C30B47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BBE5B313-249A-5E1E-E45C-B9C87EC9894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63DB9B4C-1D7C-9218-B583-F1C3837977F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848F233C-03E0-361E-3F46-2FB3B3A5733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4CC2800A-6E09-D1E3-13C7-284E2DA3B86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E1B6156D-193C-F4FB-FAF7-B1E7D54C0E2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CB9D13F2-0E71-A1D4-CB41-6923AE62933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0B6FD285-3B23-CCDE-F574-213C717CCCA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27BC7801-1D1C-66D0-818C-31C62F08997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ACF6995D-1B97-D3E8-B5E4-BD5C39FFB10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22F25FD-5316-9880-27D4-E49C0062E19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7BD804F0-A75B-1BA2-7908-2CE7EADD6C2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2D66CA03-C3B5-1710-14C7-BDC753F4510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B7FB6F8A-38D9-BB8A-11D9-CE6E4FD013C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AF000227-4080-7C0B-6F29-FE5621B023F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691ABD4-839B-B586-FF49-F850568A5A2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DE73DD41-BAEB-3916-5777-FC44CA95F7A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C8A5A7D0-650D-75A2-3C5A-739F0E2F5D3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92FDC431-7136-D7EE-365E-2D5D27DDC62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48B06176-DDB9-55DF-91B2-E9F7CD8EDFE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5D020E91-4FE0-A382-5CAF-FDF738DD6C4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6A292A39-4C00-E01B-4BDB-01AD56E1853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62FCE1AE-7071-97EC-94E4-656BA2DA646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C9D6FD9B-3D01-79F5-A045-66CC84D216D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29F812F7-FFBE-8059-2372-F1AB5B28314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939E0585-0B04-EE5B-D304-E5558B68C03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BE662917-FA8A-72D2-75D0-5960D1A294E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1EDE07C0-198B-77DC-18EC-3A613F7D7DC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185B7110-8A77-8707-1117-009948F48A6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3AFD31B5-46DE-D8A7-B220-224FB513F6E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2E5B8D74-EF89-7DCD-98D8-E3B87167FCD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48485EB1-E1EC-0EDA-E7BA-DAA07F5BDA8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8BA6FB3C-B63D-4DEA-4D9A-728C91F0A38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37E47BE1-7CB8-0F86-A741-8EF44345712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03CD7977-4F29-07F5-39EB-8BD6B8869F3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03821D8F-3E9E-9356-31AD-38C1149DEB5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77EB2281-E7B0-09F6-66C4-7F2E27C7019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F8EE9163-04EB-A640-B9D0-4341645B06C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7A4EF040-47FA-D1BB-5BCE-579ACEAEE7E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4C6E6D56-F3BE-525C-62EB-1F24630786C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C31F693-7F58-8BA8-08DC-BD45DAF3A41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87E43607-4BF0-C9DC-C942-ADCAFEFAC95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CE7035B0-7D5A-FD58-BB4F-AAC5FBFCBBF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F081E4D2-2994-278A-7B74-611249A722D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BF0A6C06-32E5-CBA0-A840-155B0A4C50F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CB8073C7-C878-843C-8C8D-CCAEF07CFCA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E83FBFB9-E286-44CA-23FE-2FA4BCA9A49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ECAC6507-7683-5069-A516-18D855FF8AD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31AE24AA-8CC6-DB92-6457-EDEBA5F24A84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346DF41B-2512-8BD4-6BDF-EB04BEDCC108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37CD9C0-96E7-2E46-E00D-5C34CE56EF3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44F6E882-85D0-81FD-3D42-8665F4D7F9DF}"/>
                </a:ext>
              </a:extLst>
            </p:cNvPr>
            <p:cNvSpPr txBox="1"/>
            <p:nvPr/>
          </p:nvSpPr>
          <p:spPr>
            <a:xfrm>
              <a:off x="4923799" y="122429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8747A17-2494-3D58-4D64-0C352F66207E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839A605-BF17-82FF-BF23-E6D677FC15E6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5C8E717E-5199-189B-BADE-82F1DAD14111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54F257DD-0BC7-0F2E-0975-0108F8E2DCEB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037FBE96-0B75-6408-5C71-2612EDF5F1B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D8BC7547-8A21-0473-F51C-455079789637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AC902825-532C-078F-B9D7-4743AC00AA28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C678BBD1-2E4C-45FC-58A8-96432A748DFE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830B04AC-E0E5-0112-51B1-9B352C02BB73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17D48CC5-0AF8-1D94-0E12-4C8A37DE4868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50401C6-3C04-7252-0D18-34F9CD1AD0D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DCCE7781-CD3E-38D2-DBF2-4BE474B10A9C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4558540C-6163-3991-9110-7F9E3DFF836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E13CE45A-93AB-1933-06AB-B0F2ED79E38E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35CFB666-35D4-0FB4-F1D7-EB5C9AC53628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F78FE5E3-FA02-251B-F18B-2E440F381BE6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1ADE80C-27FC-2FE9-CE21-6D2BABBB51AA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30C141AD-9AD3-93EC-40D9-0D83ACE39FB3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3ECC0C4-8DFA-D668-1589-E7D6B63A6ED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4BC93BE-C230-7128-8C1F-D8F4D2C6FB0D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84151DDF-EBF1-2D11-4AE8-EDDDC0F52A4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206E4CB-E14A-B635-617E-2345D23C266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8C94F1EE-0AF6-3A96-744E-E3640416F28D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7510A41E-25D0-E01D-87A6-73CAC9B2045A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C7D93A3A-8B37-C1FF-2AE2-9EEA3139883E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25F368AE-A321-86A4-1356-A0CCE3C76FB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06C518EA-982E-5239-A9A3-90E045E7F3F5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62725E58-0842-4886-5C3D-3196717A250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1DFE01F1-71EF-E25F-6313-5CFDB21181F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955BF13F-DA88-A123-3774-967F5E737EA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CA71A7A4-79E1-B3D5-9668-8DA86C2D5BF7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37CF1413-09DD-74BB-DDF2-28972DA31CF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57347268-F56F-8F6C-1111-584928B63169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90B76E00-4AD0-27B3-392B-592555F95E4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74175A47-3786-D0E3-45F7-C60A4AE5B1BF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D864F8E5-A0B0-8D48-707D-DD27234B6A03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C1FCEC24-BC24-9C41-FE5C-41D90C381CF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45EF37D7-1CE9-1223-B524-A69405E79C55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9BDD4C89-9F8F-1B3D-0DC4-2F395AF1ED69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4E93D0D8-B0BA-AADE-8AFB-5A1BB12FBB50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317413EB-561E-D28A-B0B3-0E5889CC799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6F768726-63B6-034A-05FD-3590E775B3C8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88CFCB7C-71BE-5E42-2F70-31762F3B82DE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D8EBD8ED-66F7-C61D-07B7-97CDFBF99B2D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58D7C887-009D-2711-275A-4FAE720F66A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69324F27-9FC2-703F-351A-0F494007E34C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66240438-2AC9-3709-2185-E5306EE801E5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CB502BC2-4911-6468-04E9-67BA45386FA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34D02F11-14C7-1E5B-5236-566031C5612E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65E1171-D10C-19AC-9449-5A50273DA19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218C9227-51A8-A81B-B13D-D5B382150194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1240F20-2748-891F-719A-178B607B9C85}"/>
                </a:ext>
              </a:extLst>
            </p:cNvPr>
            <p:cNvSpPr/>
            <p:nvPr/>
          </p:nvSpPr>
          <p:spPr>
            <a:xfrm>
              <a:off x="3768897" y="959833"/>
              <a:ext cx="912322" cy="1242509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85E043D0-E80D-AFF9-C399-5AE1C7BA3D92}"/>
                </a:ext>
              </a:extLst>
            </p:cNvPr>
            <p:cNvCxnSpPr>
              <a:cxnSpLocks/>
            </p:cNvCxnSpPr>
            <p:nvPr/>
          </p:nvCxnSpPr>
          <p:spPr>
            <a:xfrm>
              <a:off x="4279905" y="1593920"/>
              <a:ext cx="1082670" cy="119373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8B654E19-EE2B-9ECF-4464-88F2CE76FC5F}"/>
              </a:ext>
            </a:extLst>
          </p:cNvPr>
          <p:cNvGrpSpPr/>
          <p:nvPr/>
        </p:nvGrpSpPr>
        <p:grpSpPr>
          <a:xfrm>
            <a:off x="3773978" y="3802093"/>
            <a:ext cx="2478231" cy="2598707"/>
            <a:chOff x="3773978" y="3802093"/>
            <a:chExt cx="2478231" cy="2598707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84CF3AD1-2941-400F-421D-DBC04D8DF4CB}"/>
                </a:ext>
              </a:extLst>
            </p:cNvPr>
            <p:cNvSpPr txBox="1"/>
            <p:nvPr/>
          </p:nvSpPr>
          <p:spPr>
            <a:xfrm>
              <a:off x="4923799" y="416561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D7797C5E-C41F-C94F-6566-7E7D17E6D91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CB558F59-D8CB-5F64-B80C-FD2F91AA4C92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192A4A5-A200-514D-56C8-101E21D5A4D4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FFC27DBC-052C-9386-6BB8-39A4B4C2FD2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36990997-395A-878D-727E-26221747F59D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D082C21D-C38B-3A1F-B1F1-BE343B684627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ED0766A8-F262-EB7B-6BF3-93F5F05087A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F4053C42-194A-A093-28B4-39527DB83BD0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47C87C17-51CB-7982-C64B-B189679C3A6F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28A5254E-3B8A-CD98-9C49-3229435FAE6A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02DC937C-613B-BE1E-3387-05738C940FB8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6E1F4331-BBB5-7473-F0B1-80474C0F288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C8F2CF42-10D5-6D8B-F9CF-09C302F48D45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5963E4CC-7131-FA53-2421-4739B55A9825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56C9B7B2-BFFF-A674-B05B-9E0DF9216857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6FB9EACD-7E34-A476-C6D6-347C71D45842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57181D42-4D11-17B4-C1BE-0D0673178B3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BBF41ED7-9BBA-AE85-8F2A-47EC065937CE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AB346F3B-90B0-1A80-ADD8-D2EAED5CEB01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59E2E605-4108-528B-7EE0-2C4B878A8FE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AAC22579-CF6C-1830-0BA7-4DE825E71ED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34E92673-9015-4107-57E0-18A86A87232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9B184647-CC65-F87F-457A-3F19FDEDD08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314232D7-C8CE-E73C-814C-250BD35376E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DBA0D3AB-B0AF-5B82-3D20-46879C65DD29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886407A9-9D2C-4352-E04A-0AAE52097B2C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EBA2E0E3-47A5-84CB-DE2C-063FB7F9474D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BE1D8460-62B5-AEE0-EE2C-BF1193A7C285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87F7917D-4EF0-E4B1-649C-697A6B9FFE0E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BD215789-A561-1338-EE2E-DD19135C309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515DBBCA-1A0E-4FA4-F511-24D1338ABA94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EC288A20-B72D-AF1A-20A7-EA13EDCE8022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6617D342-AC5E-87B8-8740-700C3089BC6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0228F49F-A9B8-966F-8B0F-CC1B2C5F243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70B34683-D8B4-ADF4-A86E-1DEB70291D16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69917DE-E75C-7C90-068B-02071BA6ADC0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B9526F1F-DDC3-D9FD-68FC-E8BED7DBC193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0764ADDD-2540-EBA6-27F0-D86CE7CA1B23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C1FB2427-38FC-5AEE-67B0-350CBA80749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EA3EBA32-CA27-A175-3797-BC097A6B5A6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1FB860A5-65D8-0340-6289-9FD373240EF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23ED0557-A1F8-1B8B-EC24-1579EBE536F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CB6B9E55-FA56-58BB-2D25-AE21C604424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1BEB29F7-923E-67A2-DA35-877FF8108100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08A199F2-6E26-78FC-54A0-7986938266D6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4987F8AF-692F-AA77-9278-547795F06B3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4115A3BA-0256-68D7-B7F1-F7214C039E78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A2414817-1C58-CCF0-0FC4-21FA21FA8595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F8FFEF47-674A-9E4C-524B-2C400DFDF563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A84EBD29-1A89-2C72-AE0C-A9F9E0CF540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1E982B48-BBB5-10D9-E470-E15E20390AF6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3F73153-A2D1-1EB3-E13D-7EF81A3DBB64}"/>
                </a:ext>
              </a:extLst>
            </p:cNvPr>
            <p:cNvSpPr/>
            <p:nvPr/>
          </p:nvSpPr>
          <p:spPr>
            <a:xfrm>
              <a:off x="3773978" y="3802093"/>
              <a:ext cx="912322" cy="1242509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1A37A892-BD61-DE72-FEFB-8523FBD06E3A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88" y="4398169"/>
              <a:ext cx="1109650" cy="1346994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863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91798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pptx337_日本地図から見た三重県の場所イラスト</dc:title>
  <dc:subject>pptx337_日本地図から見た三重県の場所イラスト</dc:subject>
  <dc:creator>でじけろお</dc:creator>
  <cp:revision>1</cp:revision>
  <dcterms:created xsi:type="dcterms:W3CDTF">2018-05-20T00:31:01Z</dcterms:created>
  <dcterms:modified xsi:type="dcterms:W3CDTF">2025-12-14T01:16:55Z</dcterms:modified>
  <cp:version>1</cp:version>
</cp:coreProperties>
</file>